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A9A9A9"/>
              </a:solidFill>
              <a:prstDash val="solid"/>
              <a:miter lim="400000"/>
            </a:ln>
          </a:left>
          <a:right>
            <a:ln w="3175" cap="flat">
              <a:solidFill>
                <a:srgbClr val="A9A9A9"/>
              </a:solidFill>
              <a:prstDash val="solid"/>
              <a:miter lim="400000"/>
            </a:ln>
          </a:right>
          <a:top>
            <a:ln w="3175" cap="flat">
              <a:solidFill>
                <a:srgbClr val="A9A9A9"/>
              </a:solidFill>
              <a:prstDash val="solid"/>
              <a:miter lim="400000"/>
            </a:ln>
          </a:top>
          <a:bottom>
            <a:ln w="3175" cap="flat">
              <a:solidFill>
                <a:srgbClr val="A9A9A9"/>
              </a:solidFill>
              <a:prstDash val="solid"/>
              <a:miter lim="400000"/>
            </a:ln>
          </a:bottom>
          <a:insideH>
            <a:ln w="3175" cap="flat">
              <a:solidFill>
                <a:srgbClr val="A9A9A9"/>
              </a:solidFill>
              <a:prstDash val="solid"/>
              <a:miter lim="400000"/>
            </a:ln>
          </a:insideH>
          <a:insideV>
            <a:ln w="3175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A9A9A9"/>
              </a:solidFill>
              <a:prstDash val="solid"/>
              <a:miter lim="400000"/>
            </a:ln>
          </a:top>
          <a:bottom>
            <a:ln w="3175" cap="flat">
              <a:solidFill>
                <a:srgbClr val="A9A9A9"/>
              </a:solidFill>
              <a:prstDash val="solid"/>
              <a:miter lim="400000"/>
            </a:ln>
          </a:bottom>
          <a:insideH>
            <a:ln w="3175" cap="flat">
              <a:solidFill>
                <a:srgbClr val="A9A9A9"/>
              </a:solidFill>
              <a:prstDash val="solid"/>
              <a:miter lim="400000"/>
            </a:ln>
          </a:insideH>
          <a:insideV>
            <a:ln w="3175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A9A9A9"/>
              </a:solidFill>
              <a:prstDash val="solid"/>
              <a:miter lim="400000"/>
            </a:ln>
          </a:left>
          <a:right>
            <a:ln w="3175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chemeClr val="accent1">
                  <a:lumOff val="13543"/>
                </a:schemeClr>
              </a:solidFill>
              <a:prstDash val="solid"/>
              <a:miter lim="400000"/>
            </a:ln>
          </a:top>
          <a:bottom>
            <a:ln w="3175" cap="flat">
              <a:solidFill>
                <a:srgbClr val="A9A9A9"/>
              </a:solidFill>
              <a:prstDash val="solid"/>
              <a:miter lim="400000"/>
            </a:ln>
          </a:bottom>
          <a:insideH>
            <a:ln w="3175" cap="flat">
              <a:solidFill>
                <a:srgbClr val="A9A9A9"/>
              </a:solidFill>
              <a:prstDash val="solid"/>
              <a:miter lim="400000"/>
            </a:ln>
          </a:insideH>
          <a:insideV>
            <a:ln w="3175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A9A9A9"/>
              </a:solidFill>
              <a:prstDash val="solid"/>
              <a:miter lim="400000"/>
            </a:ln>
          </a:left>
          <a:right>
            <a:ln w="3175" cap="flat">
              <a:solidFill>
                <a:srgbClr val="A9A9A9"/>
              </a:solidFill>
              <a:prstDash val="solid"/>
              <a:miter lim="400000"/>
            </a:ln>
          </a:right>
          <a:top>
            <a:ln w="3175" cap="flat">
              <a:solidFill>
                <a:srgbClr val="A9A9A9"/>
              </a:solidFill>
              <a:prstDash val="solid"/>
              <a:miter lim="400000"/>
            </a:ln>
          </a:top>
          <a:bottom>
            <a:ln w="3175" cap="flat">
              <a:solidFill>
                <a:srgbClr val="A9A9A9"/>
              </a:solidFill>
              <a:prstDash val="solid"/>
              <a:miter lim="400000"/>
            </a:ln>
          </a:bottom>
          <a:insideH>
            <a:ln w="3175" cap="flat">
              <a:solidFill>
                <a:srgbClr val="A9A9A9"/>
              </a:solidFill>
              <a:prstDash val="solid"/>
              <a:miter lim="400000"/>
            </a:ln>
          </a:insideH>
          <a:insideV>
            <a:ln w="3175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3175" cap="flat">
              <a:solidFill>
                <a:srgbClr val="A9A9A9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09D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61D836"/>
              </a:solidFill>
              <a:prstDash val="solid"/>
              <a:miter lim="400000"/>
            </a:ln>
          </a:top>
          <a:bottom>
            <a:ln w="3175" cap="flat">
              <a:solidFill>
                <a:srgbClr val="A9A9A9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A9A9A9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27002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A9A9A9"/>
              </a:solidFill>
              <a:prstDash val="solid"/>
              <a:miter lim="400000"/>
            </a:ln>
          </a:left>
          <a:right>
            <a:ln w="3175" cap="flat">
              <a:solidFill>
                <a:srgbClr val="A9A9A9"/>
              </a:solidFill>
              <a:prstDash val="solid"/>
              <a:miter lim="400000"/>
            </a:ln>
          </a:right>
          <a:top>
            <a:ln w="3175" cap="flat">
              <a:solidFill>
                <a:srgbClr val="A9A9A9"/>
              </a:solidFill>
              <a:prstDash val="solid"/>
              <a:miter lim="400000"/>
            </a:ln>
          </a:top>
          <a:bottom>
            <a:ln w="3175" cap="flat">
              <a:solidFill>
                <a:srgbClr val="A9A9A9"/>
              </a:solidFill>
              <a:prstDash val="solid"/>
              <a:miter lim="400000"/>
            </a:ln>
          </a:bottom>
          <a:insideH>
            <a:ln w="3175" cap="flat">
              <a:solidFill>
                <a:srgbClr val="A9A9A9"/>
              </a:solidFill>
              <a:prstDash val="solid"/>
              <a:miter lim="400000"/>
            </a:ln>
          </a:insideH>
          <a:insideV>
            <a:ln w="3175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E3E5E8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A9A9A9"/>
              </a:solidFill>
              <a:prstDash val="solid"/>
              <a:miter lim="400000"/>
            </a:ln>
          </a:left>
          <a:right>
            <a:ln w="3175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3175" cap="flat">
              <a:solidFill>
                <a:srgbClr val="E3E5E8"/>
              </a:solidFill>
              <a:prstDash val="solid"/>
              <a:miter lim="400000"/>
            </a:ln>
          </a:bottom>
          <a:insideH>
            <a:ln w="3175" cap="flat">
              <a:solidFill>
                <a:srgbClr val="A9A9A9"/>
              </a:solidFill>
              <a:prstDash val="solid"/>
              <a:miter lim="400000"/>
            </a:ln>
          </a:insideH>
          <a:insideV>
            <a:ln w="3175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E3E5E8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C0C0C0"/>
              </a:solidFill>
              <a:prstDash val="solid"/>
              <a:miter lim="400000"/>
            </a:ln>
          </a:left>
          <a:right>
            <a:ln w="3175" cap="flat">
              <a:solidFill>
                <a:srgbClr val="C0C0C0"/>
              </a:solidFill>
              <a:prstDash val="solid"/>
              <a:miter lim="400000"/>
            </a:ln>
          </a:right>
          <a:top>
            <a:ln w="3175" cap="flat">
              <a:solidFill>
                <a:srgbClr val="C0C0C0"/>
              </a:solidFill>
              <a:prstDash val="solid"/>
              <a:miter lim="400000"/>
            </a:ln>
          </a:top>
          <a:bottom>
            <a:ln w="3175" cap="flat">
              <a:solidFill>
                <a:srgbClr val="C0C0C0"/>
              </a:solidFill>
              <a:prstDash val="solid"/>
              <a:miter lim="400000"/>
            </a:ln>
          </a:bottom>
          <a:insideH>
            <a:ln w="3175" cap="flat">
              <a:solidFill>
                <a:srgbClr val="C0C0C0"/>
              </a:solidFill>
              <a:prstDash val="solid"/>
              <a:miter lim="400000"/>
            </a:ln>
          </a:insideH>
          <a:insideV>
            <a:ln w="3175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C0C0C0"/>
              </a:solidFill>
              <a:prstDash val="solid"/>
              <a:miter lim="400000"/>
            </a:ln>
          </a:right>
          <a:top>
            <a:ln w="3175" cap="flat">
              <a:solidFill>
                <a:srgbClr val="C0C0C0"/>
              </a:solidFill>
              <a:prstDash val="solid"/>
              <a:miter lim="400000"/>
            </a:ln>
          </a:top>
          <a:bottom>
            <a:ln w="3175" cap="flat">
              <a:solidFill>
                <a:srgbClr val="C0C0C0"/>
              </a:solidFill>
              <a:prstDash val="solid"/>
              <a:miter lim="400000"/>
            </a:ln>
          </a:bottom>
          <a:insideH>
            <a:ln w="3175" cap="flat">
              <a:solidFill>
                <a:srgbClr val="C0C0C0"/>
              </a:solidFill>
              <a:prstDash val="solid"/>
              <a:miter lim="400000"/>
            </a:ln>
          </a:insideH>
          <a:insideV>
            <a:ln w="3175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A9A9A9"/>
              </a:solidFill>
              <a:prstDash val="solid"/>
              <a:miter lim="400000"/>
            </a:ln>
          </a:left>
          <a:right>
            <a:ln w="3175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chemeClr val="accent6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9A9A9"/>
              </a:solidFill>
              <a:prstDash val="solid"/>
              <a:miter lim="400000"/>
            </a:ln>
          </a:insideH>
          <a:insideV>
            <a:ln w="3175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C0C0C0"/>
              </a:solidFill>
              <a:prstDash val="solid"/>
              <a:miter lim="400000"/>
            </a:ln>
          </a:left>
          <a:right>
            <a:ln w="3175" cap="flat">
              <a:solidFill>
                <a:srgbClr val="C0C0C0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C0C0C0"/>
              </a:solidFill>
              <a:prstDash val="solid"/>
              <a:miter lim="400000"/>
            </a:ln>
          </a:bottom>
          <a:insideH>
            <a:ln w="3175" cap="flat">
              <a:solidFill>
                <a:srgbClr val="C0C0C0"/>
              </a:solidFill>
              <a:prstDash val="solid"/>
              <a:miter lim="400000"/>
            </a:ln>
          </a:insideH>
          <a:insideV>
            <a:ln w="3175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262727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A9A9A9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42424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643465" y="7533359"/>
            <a:ext cx="11717870" cy="339723"/>
          </a:xfrm>
          <a:prstGeom prst="rect">
            <a:avLst/>
          </a:prstGeom>
        </p:spPr>
        <p:txBody>
          <a:bodyPr lIns="24383" tIns="24383" rIns="24383" bIns="24383" anchor="b"/>
          <a:lstStyle>
            <a:lvl1pPr defTabSz="487228">
              <a:defRPr sz="1992"/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sz="quarter" idx="1" hasCustomPrompt="1"/>
          </p:nvPr>
        </p:nvSpPr>
        <p:spPr>
          <a:xfrm>
            <a:off x="643466" y="3843649"/>
            <a:ext cx="11717868" cy="2066302"/>
          </a:xfrm>
          <a:prstGeom prst="rect">
            <a:avLst/>
          </a:prstGeom>
        </p:spPr>
        <p:txBody>
          <a:bodyPr anchor="ctr"/>
          <a:lstStyle>
            <a:lvl1pPr algn="ctr" defTabSz="1733930">
              <a:lnSpc>
                <a:spcPct val="80000"/>
              </a:lnSpc>
              <a:defRPr b="0" spc="-164" sz="8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algn="ctr" defTabSz="1733930">
              <a:lnSpc>
                <a:spcPct val="80000"/>
              </a:lnSpc>
              <a:defRPr b="0" spc="-164" sz="8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algn="ctr" defTabSz="1733930">
              <a:lnSpc>
                <a:spcPct val="80000"/>
              </a:lnSpc>
              <a:defRPr b="0" spc="-164" sz="8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algn="ctr" defTabSz="1733930">
              <a:lnSpc>
                <a:spcPct val="80000"/>
              </a:lnSpc>
              <a:defRPr b="0" spc="-164" sz="8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algn="ctr" defTabSz="1733930">
              <a:lnSpc>
                <a:spcPct val="80000"/>
              </a:lnSpc>
              <a:defRPr b="0" spc="-164" sz="8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xfrm>
            <a:off x="6380889" y="8167799"/>
            <a:ext cx="236357" cy="22772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Fact information"/>
          <p:cNvSpPr txBox="1"/>
          <p:nvPr>
            <p:ph type="body" sz="quarter" idx="21" hasCustomPrompt="1"/>
          </p:nvPr>
        </p:nvSpPr>
        <p:spPr>
          <a:xfrm>
            <a:off x="643466" y="5625696"/>
            <a:ext cx="11717868" cy="498550"/>
          </a:xfrm>
          <a:prstGeom prst="rect">
            <a:avLst/>
          </a:prstGeom>
        </p:spPr>
        <p:txBody>
          <a:bodyPr lIns="24383" tIns="24383" rIns="24383" bIns="24383"/>
          <a:lstStyle>
            <a:lvl1pPr algn="ctr" defTabSz="457877">
              <a:defRPr sz="2964"/>
            </a:lvl1pPr>
          </a:lstStyle>
          <a:p>
            <a:pPr/>
            <a:r>
              <a:t>Fact information</a:t>
            </a:r>
          </a:p>
        </p:txBody>
      </p:sp>
      <p:sp>
        <p:nvSpPr>
          <p:cNvPr id="107" name="Body Level One…"/>
          <p:cNvSpPr txBox="1"/>
          <p:nvPr>
            <p:ph type="body" sz="half" idx="1" hasCustomPrompt="1"/>
          </p:nvPr>
        </p:nvSpPr>
        <p:spPr>
          <a:xfrm>
            <a:off x="643466" y="1718004"/>
            <a:ext cx="11717868" cy="3924834"/>
          </a:xfrm>
          <a:prstGeom prst="rect">
            <a:avLst/>
          </a:prstGeom>
        </p:spPr>
        <p:txBody>
          <a:bodyPr anchor="b"/>
          <a:lstStyle>
            <a:lvl1pPr algn="ctr" defTabSz="1733930">
              <a:lnSpc>
                <a:spcPct val="80000"/>
              </a:lnSpc>
              <a:defRPr spc="-176" sz="17600"/>
            </a:lvl1pPr>
            <a:lvl2pPr algn="ctr" defTabSz="1733930">
              <a:lnSpc>
                <a:spcPct val="80000"/>
              </a:lnSpc>
              <a:defRPr spc="-176" sz="17600"/>
            </a:lvl2pPr>
            <a:lvl3pPr algn="ctr" defTabSz="1733930">
              <a:lnSpc>
                <a:spcPct val="80000"/>
              </a:lnSpc>
              <a:defRPr spc="-176" sz="17600"/>
            </a:lvl3pPr>
            <a:lvl4pPr algn="ctr" defTabSz="1733930">
              <a:lnSpc>
                <a:spcPct val="80000"/>
              </a:lnSpc>
              <a:defRPr spc="-176" sz="17600"/>
            </a:lvl4pPr>
            <a:lvl5pPr algn="ctr" defTabSz="1733930">
              <a:lnSpc>
                <a:spcPct val="80000"/>
              </a:lnSpc>
              <a:defRPr spc="-176" sz="17600"/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xfrm>
            <a:off x="6380889" y="8167799"/>
            <a:ext cx="236357" cy="22772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1323106" y="6912775"/>
            <a:ext cx="10746268" cy="339723"/>
          </a:xfrm>
          <a:prstGeom prst="rect">
            <a:avLst/>
          </a:prstGeom>
        </p:spPr>
        <p:txBody>
          <a:bodyPr lIns="24383" tIns="24383" rIns="24383" bIns="24383"/>
          <a:lstStyle>
            <a:lvl1pPr defTabSz="487228">
              <a:defRPr sz="1992"/>
            </a:lvl1pPr>
          </a:lstStyle>
          <a:p>
            <a:pPr/>
            <a:r>
              <a:t>Attribution</a:t>
            </a:r>
          </a:p>
        </p:txBody>
      </p:sp>
      <p:sp>
        <p:nvSpPr>
          <p:cNvPr id="116" name="Body Level One…"/>
          <p:cNvSpPr txBox="1"/>
          <p:nvPr>
            <p:ph type="body" sz="quarter" idx="1" hasCustomPrompt="1"/>
          </p:nvPr>
        </p:nvSpPr>
        <p:spPr>
          <a:xfrm>
            <a:off x="935425" y="3853792"/>
            <a:ext cx="11133950" cy="2046016"/>
          </a:xfrm>
          <a:prstGeom prst="rect">
            <a:avLst/>
          </a:prstGeom>
        </p:spPr>
        <p:txBody>
          <a:bodyPr anchor="ctr"/>
          <a:lstStyle>
            <a:lvl1pPr marL="454345" indent="-334151" defTabSz="1733930">
              <a:lnSpc>
                <a:spcPct val="90000"/>
              </a:lnSpc>
              <a:defRPr b="0" spc="-119" sz="6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454345" indent="123048" defTabSz="1733930">
              <a:lnSpc>
                <a:spcPct val="90000"/>
              </a:lnSpc>
              <a:defRPr b="0" spc="-119" sz="6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454345" indent="580248" defTabSz="1733930">
              <a:lnSpc>
                <a:spcPct val="90000"/>
              </a:lnSpc>
              <a:defRPr b="0" spc="-119" sz="6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454345" indent="1037448" defTabSz="1733930">
              <a:lnSpc>
                <a:spcPct val="90000"/>
              </a:lnSpc>
              <a:defRPr b="0" spc="-119" sz="6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454345" indent="1494648" defTabSz="1733930">
              <a:lnSpc>
                <a:spcPct val="90000"/>
              </a:lnSpc>
              <a:defRPr b="0" spc="-119" sz="6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xfrm>
            <a:off x="6380889" y="8167799"/>
            <a:ext cx="236357" cy="22772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862804876_960x639.jpeg"/>
          <p:cNvSpPr/>
          <p:nvPr>
            <p:ph type="pic" sz="quarter" idx="21"/>
          </p:nvPr>
        </p:nvSpPr>
        <p:spPr>
          <a:xfrm>
            <a:off x="8229600" y="4998084"/>
            <a:ext cx="4334934" cy="288544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824910546_2681x1332.jpeg"/>
          <p:cNvSpPr/>
          <p:nvPr>
            <p:ph type="pic" idx="22"/>
          </p:nvPr>
        </p:nvSpPr>
        <p:spPr>
          <a:xfrm>
            <a:off x="-1564641" y="1896533"/>
            <a:ext cx="12106206" cy="601472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575395635_960x639.jpeg"/>
          <p:cNvSpPr/>
          <p:nvPr>
            <p:ph type="pic" sz="quarter" idx="23"/>
          </p:nvPr>
        </p:nvSpPr>
        <p:spPr>
          <a:xfrm>
            <a:off x="8229600" y="1896533"/>
            <a:ext cx="4334934" cy="288544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xfrm>
            <a:off x="6380889" y="8167799"/>
            <a:ext cx="236357" cy="22772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/>
          <p:nvPr>
            <p:ph type="pic" idx="21"/>
          </p:nvPr>
        </p:nvSpPr>
        <p:spPr>
          <a:xfrm>
            <a:off x="-806028" y="-765387"/>
            <a:ext cx="15206135" cy="1014946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xfrm>
            <a:off x="6380889" y="8167799"/>
            <a:ext cx="236357" cy="22772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xfrm>
            <a:off x="6380889" y="8167799"/>
            <a:ext cx="236357" cy="22772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Image"/>
          <p:cNvSpPr/>
          <p:nvPr>
            <p:ph type="pic" idx="21"/>
          </p:nvPr>
        </p:nvSpPr>
        <p:spPr>
          <a:xfrm>
            <a:off x="-230294" y="-934721"/>
            <a:ext cx="15714135" cy="961813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643466" y="5019040"/>
            <a:ext cx="11717868" cy="2479041"/>
          </a:xfrm>
          <a:prstGeom prst="rect">
            <a:avLst/>
          </a:prstGeom>
        </p:spPr>
        <p:txBody>
          <a:bodyPr/>
          <a:lstStyle/>
          <a:p>
            <a:pPr/>
            <a:r>
              <a:t>Presentation Title</a:t>
            </a:r>
          </a:p>
        </p:txBody>
      </p:sp>
      <p:sp>
        <p:nvSpPr>
          <p:cNvPr id="23" name="Author and Date"/>
          <p:cNvSpPr txBox="1"/>
          <p:nvPr>
            <p:ph type="body" sz="quarter" idx="22" hasCustomPrompt="1"/>
          </p:nvPr>
        </p:nvSpPr>
        <p:spPr>
          <a:xfrm>
            <a:off x="644101" y="1809140"/>
            <a:ext cx="11716599" cy="339722"/>
          </a:xfrm>
          <a:prstGeom prst="rect">
            <a:avLst/>
          </a:prstGeom>
        </p:spPr>
        <p:txBody>
          <a:bodyPr lIns="24383" tIns="24383" rIns="24383" bIns="24383"/>
          <a:lstStyle>
            <a:lvl1pPr defTabSz="487228">
              <a:defRPr sz="1992"/>
            </a:lvl1pPr>
          </a:lstStyle>
          <a:p>
            <a:pPr/>
            <a:r>
              <a:t>Author and Date</a:t>
            </a:r>
          </a:p>
        </p:txBody>
      </p:sp>
      <p:sp>
        <p:nvSpPr>
          <p:cNvPr id="24" name="Body Level One…"/>
          <p:cNvSpPr txBox="1"/>
          <p:nvPr>
            <p:ph type="body" sz="quarter" idx="1" hasCustomPrompt="1"/>
          </p:nvPr>
        </p:nvSpPr>
        <p:spPr>
          <a:xfrm>
            <a:off x="643466" y="7411152"/>
            <a:ext cx="11717868" cy="610500"/>
          </a:xfrm>
          <a:prstGeom prst="rect">
            <a:avLst/>
          </a:prstGeom>
        </p:spPr>
        <p:txBody>
          <a:bodyPr/>
          <a:lstStyle/>
          <a:p>
            <a:pPr/>
            <a:r>
              <a:t>Presentation Subtitle 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xfrm>
            <a:off x="6380889" y="8167799"/>
            <a:ext cx="236357" cy="22772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Title"/>
          <p:cNvSpPr txBox="1"/>
          <p:nvPr>
            <p:ph type="title" hasCustomPrompt="1"/>
          </p:nvPr>
        </p:nvSpPr>
        <p:spPr>
          <a:xfrm>
            <a:off x="643466" y="1896533"/>
            <a:ext cx="5215468" cy="3137213"/>
          </a:xfrm>
          <a:prstGeom prst="rect">
            <a:avLst/>
          </a:prstGeom>
        </p:spPr>
        <p:txBody>
          <a:bodyPr/>
          <a:lstStyle>
            <a:lvl1pPr>
              <a:defRPr spc="-119" sz="6000"/>
            </a:lvl1pPr>
          </a:lstStyle>
          <a:p>
            <a:pPr/>
            <a:r>
              <a:t>Slide Title</a:t>
            </a:r>
          </a:p>
        </p:txBody>
      </p:sp>
      <p:sp>
        <p:nvSpPr>
          <p:cNvPr id="33" name="Body Level One…"/>
          <p:cNvSpPr txBox="1"/>
          <p:nvPr>
            <p:ph type="body" sz="quarter" idx="1" hasCustomPrompt="1"/>
          </p:nvPr>
        </p:nvSpPr>
        <p:spPr>
          <a:xfrm>
            <a:off x="643466" y="4984841"/>
            <a:ext cx="5215468" cy="2870615"/>
          </a:xfrm>
          <a:prstGeom prst="rect">
            <a:avLst/>
          </a:prstGeom>
        </p:spPr>
        <p:txBody>
          <a:bodyPr/>
          <a:lstStyle/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4" name="92709243_1322x1323.jpeg"/>
          <p:cNvSpPr/>
          <p:nvPr>
            <p:ph type="pic" sz="half" idx="21"/>
          </p:nvPr>
        </p:nvSpPr>
        <p:spPr>
          <a:xfrm>
            <a:off x="6427895" y="1896533"/>
            <a:ext cx="5967150" cy="597860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6380889" y="8170057"/>
            <a:ext cx="236357" cy="22772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xfrm>
            <a:off x="643466" y="1727199"/>
            <a:ext cx="11717868" cy="764355"/>
          </a:xfrm>
          <a:prstGeom prst="rect">
            <a:avLst/>
          </a:prstGeom>
        </p:spPr>
        <p:txBody>
          <a:bodyPr anchor="t"/>
          <a:lstStyle>
            <a:lvl1pPr>
              <a:defRPr spc="-119" sz="6000"/>
            </a:lvl1pPr>
          </a:lstStyle>
          <a:p>
            <a:pPr/>
            <a:r>
              <a:t>Slide Title</a:t>
            </a:r>
          </a:p>
        </p:txBody>
      </p:sp>
      <p:sp>
        <p:nvSpPr>
          <p:cNvPr id="43" name="Slide Subtitle"/>
          <p:cNvSpPr txBox="1"/>
          <p:nvPr>
            <p:ph type="body" sz="quarter" idx="21" hasCustomPrompt="1"/>
          </p:nvPr>
        </p:nvSpPr>
        <p:spPr>
          <a:xfrm>
            <a:off x="643466" y="2417046"/>
            <a:ext cx="11717868" cy="498550"/>
          </a:xfrm>
          <a:prstGeom prst="rect">
            <a:avLst/>
          </a:prstGeom>
        </p:spPr>
        <p:txBody>
          <a:bodyPr lIns="24383" tIns="24383" rIns="24383" bIns="24383"/>
          <a:lstStyle>
            <a:lvl1pPr defTabSz="457877">
              <a:defRPr sz="2964"/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Body Level One…"/>
          <p:cNvSpPr txBox="1"/>
          <p:nvPr>
            <p:ph type="body" idx="1" hasCustomPrompt="1"/>
          </p:nvPr>
        </p:nvSpPr>
        <p:spPr>
          <a:xfrm>
            <a:off x="643466" y="3485069"/>
            <a:ext cx="11717868" cy="4403207"/>
          </a:xfrm>
          <a:prstGeom prst="rect">
            <a:avLst/>
          </a:prstGeom>
        </p:spPr>
        <p:txBody>
          <a:bodyPr/>
          <a:lstStyle>
            <a:lvl1pPr marL="431800" indent="-431800" defTabSz="1733930">
              <a:lnSpc>
                <a:spcPct val="90000"/>
              </a:lnSpc>
              <a:spcBef>
                <a:spcPts val="3200"/>
              </a:spcBef>
              <a:buSzPct val="123000"/>
              <a:buChar char="•"/>
              <a:defRPr b="0" sz="3400"/>
            </a:lvl1pPr>
            <a:lvl2pPr marL="1041400" indent="-431800" defTabSz="1733930">
              <a:lnSpc>
                <a:spcPct val="90000"/>
              </a:lnSpc>
              <a:spcBef>
                <a:spcPts val="3200"/>
              </a:spcBef>
              <a:buSzPct val="123000"/>
              <a:buChar char="•"/>
              <a:defRPr b="0" sz="3400"/>
            </a:lvl2pPr>
            <a:lvl3pPr marL="1651000" indent="-431800" defTabSz="1733930">
              <a:lnSpc>
                <a:spcPct val="90000"/>
              </a:lnSpc>
              <a:spcBef>
                <a:spcPts val="3200"/>
              </a:spcBef>
              <a:buSzPct val="123000"/>
              <a:buChar char="•"/>
              <a:defRPr b="0" sz="3400"/>
            </a:lvl3pPr>
            <a:lvl4pPr marL="2260600" indent="-431800" defTabSz="1733930">
              <a:lnSpc>
                <a:spcPct val="90000"/>
              </a:lnSpc>
              <a:spcBef>
                <a:spcPts val="3200"/>
              </a:spcBef>
              <a:buSzPct val="123000"/>
              <a:buChar char="•"/>
              <a:defRPr b="0" sz="3400"/>
            </a:lvl4pPr>
            <a:lvl5pPr marL="2870200" indent="-431800" defTabSz="1733930">
              <a:lnSpc>
                <a:spcPct val="90000"/>
              </a:lnSpc>
              <a:spcBef>
                <a:spcPts val="3200"/>
              </a:spcBef>
              <a:buSzPct val="123000"/>
              <a:buChar char="•"/>
              <a:defRPr b="0" sz="3400"/>
            </a:lvl5pPr>
          </a:lstStyle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xfrm>
            <a:off x="6380889" y="8167799"/>
            <a:ext cx="236357" cy="22772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xfrm>
            <a:off x="643466" y="3485069"/>
            <a:ext cx="11717868" cy="4403207"/>
          </a:xfrm>
          <a:prstGeom prst="rect">
            <a:avLst/>
          </a:prstGeom>
        </p:spPr>
        <p:txBody>
          <a:bodyPr numCol="2" spcCol="585893"/>
          <a:lstStyle>
            <a:lvl1pPr marL="431800" indent="-431800" defTabSz="1733930">
              <a:lnSpc>
                <a:spcPct val="90000"/>
              </a:lnSpc>
              <a:spcBef>
                <a:spcPts val="3200"/>
              </a:spcBef>
              <a:buSzPct val="123000"/>
              <a:buChar char="•"/>
              <a:defRPr b="0" sz="3400"/>
            </a:lvl1pPr>
            <a:lvl2pPr marL="1041400" indent="-431800" defTabSz="1733930">
              <a:lnSpc>
                <a:spcPct val="90000"/>
              </a:lnSpc>
              <a:spcBef>
                <a:spcPts val="3200"/>
              </a:spcBef>
              <a:buSzPct val="123000"/>
              <a:buChar char="•"/>
              <a:defRPr b="0" sz="3400"/>
            </a:lvl2pPr>
            <a:lvl3pPr marL="1651000" indent="-431800" defTabSz="1733930">
              <a:lnSpc>
                <a:spcPct val="90000"/>
              </a:lnSpc>
              <a:spcBef>
                <a:spcPts val="3200"/>
              </a:spcBef>
              <a:buSzPct val="123000"/>
              <a:buChar char="•"/>
              <a:defRPr b="0" sz="3400"/>
            </a:lvl3pPr>
            <a:lvl4pPr marL="2260600" indent="-431800" defTabSz="1733930">
              <a:lnSpc>
                <a:spcPct val="90000"/>
              </a:lnSpc>
              <a:spcBef>
                <a:spcPts val="3200"/>
              </a:spcBef>
              <a:buSzPct val="123000"/>
              <a:buChar char="•"/>
              <a:defRPr b="0" sz="3400"/>
            </a:lvl4pPr>
            <a:lvl5pPr marL="2870200" indent="-431800" defTabSz="1733930">
              <a:lnSpc>
                <a:spcPct val="90000"/>
              </a:lnSpc>
              <a:spcBef>
                <a:spcPts val="3200"/>
              </a:spcBef>
              <a:buSzPct val="123000"/>
              <a:buChar char="•"/>
              <a:defRPr b="0" sz="3400"/>
            </a:lvl5pPr>
          </a:lstStyle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xfrm>
            <a:off x="6380889" y="8167799"/>
            <a:ext cx="236357" cy="22772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Title"/>
          <p:cNvSpPr txBox="1"/>
          <p:nvPr>
            <p:ph type="title" hasCustomPrompt="1"/>
          </p:nvPr>
        </p:nvSpPr>
        <p:spPr>
          <a:xfrm>
            <a:off x="643466" y="1727199"/>
            <a:ext cx="5215468" cy="765388"/>
          </a:xfrm>
          <a:prstGeom prst="rect">
            <a:avLst/>
          </a:prstGeom>
        </p:spPr>
        <p:txBody>
          <a:bodyPr anchor="t"/>
          <a:lstStyle>
            <a:lvl1pPr>
              <a:defRPr spc="-119" sz="6000"/>
            </a:lvl1pPr>
          </a:lstStyle>
          <a:p>
            <a:pPr/>
            <a:r>
              <a:t>Slide Title</a:t>
            </a:r>
          </a:p>
        </p:txBody>
      </p:sp>
      <p:sp>
        <p:nvSpPr>
          <p:cNvPr id="61" name="Slide Subtitle"/>
          <p:cNvSpPr txBox="1"/>
          <p:nvPr>
            <p:ph type="body" sz="quarter" idx="21" hasCustomPrompt="1"/>
          </p:nvPr>
        </p:nvSpPr>
        <p:spPr>
          <a:xfrm>
            <a:off x="643466" y="2417046"/>
            <a:ext cx="5215468" cy="498550"/>
          </a:xfrm>
          <a:prstGeom prst="rect">
            <a:avLst/>
          </a:prstGeom>
        </p:spPr>
        <p:txBody>
          <a:bodyPr lIns="24383" tIns="24383" rIns="24383" bIns="24383"/>
          <a:lstStyle>
            <a:lvl1pPr defTabSz="457877">
              <a:defRPr sz="2964"/>
            </a:lvl1pPr>
          </a:lstStyle>
          <a:p>
            <a:pPr/>
            <a:r>
              <a:t>Slide Subtitle</a:t>
            </a:r>
          </a:p>
        </p:txBody>
      </p:sp>
      <p:sp>
        <p:nvSpPr>
          <p:cNvPr id="62" name="Body Level One…"/>
          <p:cNvSpPr txBox="1"/>
          <p:nvPr>
            <p:ph type="body" sz="quarter" idx="1" hasCustomPrompt="1"/>
          </p:nvPr>
        </p:nvSpPr>
        <p:spPr>
          <a:xfrm>
            <a:off x="643466" y="3485069"/>
            <a:ext cx="5215468" cy="4403207"/>
          </a:xfrm>
          <a:prstGeom prst="rect">
            <a:avLst/>
          </a:prstGeom>
        </p:spPr>
        <p:txBody>
          <a:bodyPr/>
          <a:lstStyle>
            <a:lvl1pPr marL="431800" indent="-431800" defTabSz="1733930">
              <a:lnSpc>
                <a:spcPct val="90000"/>
              </a:lnSpc>
              <a:spcBef>
                <a:spcPts val="3200"/>
              </a:spcBef>
              <a:buSzPct val="123000"/>
              <a:buChar char="•"/>
              <a:defRPr b="0" sz="3400"/>
            </a:lvl1pPr>
            <a:lvl2pPr marL="1041400" indent="-431800" defTabSz="1733930">
              <a:lnSpc>
                <a:spcPct val="90000"/>
              </a:lnSpc>
              <a:spcBef>
                <a:spcPts val="3200"/>
              </a:spcBef>
              <a:buSzPct val="123000"/>
              <a:buChar char="•"/>
              <a:defRPr b="0" sz="3400"/>
            </a:lvl2pPr>
            <a:lvl3pPr marL="1651000" indent="-431800" defTabSz="1733930">
              <a:lnSpc>
                <a:spcPct val="90000"/>
              </a:lnSpc>
              <a:spcBef>
                <a:spcPts val="3200"/>
              </a:spcBef>
              <a:buSzPct val="123000"/>
              <a:buChar char="•"/>
              <a:defRPr b="0" sz="3400"/>
            </a:lvl3pPr>
            <a:lvl4pPr marL="2260600" indent="-431800" defTabSz="1733930">
              <a:lnSpc>
                <a:spcPct val="90000"/>
              </a:lnSpc>
              <a:spcBef>
                <a:spcPts val="3200"/>
              </a:spcBef>
              <a:buSzPct val="123000"/>
              <a:buChar char="•"/>
              <a:defRPr b="0" sz="3400"/>
            </a:lvl4pPr>
            <a:lvl5pPr marL="2870200" indent="-431800" defTabSz="1733930">
              <a:lnSpc>
                <a:spcPct val="90000"/>
              </a:lnSpc>
              <a:spcBef>
                <a:spcPts val="3200"/>
              </a:spcBef>
              <a:buSzPct val="123000"/>
              <a:buChar char="•"/>
              <a:defRPr b="0" sz="3400"/>
            </a:lvl5pPr>
          </a:lstStyle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3" name="824910546_2681x1332.jpeg"/>
          <p:cNvSpPr/>
          <p:nvPr>
            <p:ph type="pic" idx="22"/>
          </p:nvPr>
        </p:nvSpPr>
        <p:spPr>
          <a:xfrm>
            <a:off x="3402773" y="1893252"/>
            <a:ext cx="12015895" cy="596985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xfrm>
            <a:off x="6380889" y="8167799"/>
            <a:ext cx="236357" cy="22772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643464" y="3637279"/>
            <a:ext cx="11717870" cy="2479042"/>
          </a:xfrm>
          <a:prstGeom prst="rect">
            <a:avLst/>
          </a:prstGeom>
        </p:spPr>
        <p:txBody>
          <a:bodyPr anchor="ctr"/>
          <a:lstStyle>
            <a:lvl1pPr>
              <a:defRPr b="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6380889" y="8170057"/>
            <a:ext cx="236357" cy="22772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xfrm>
            <a:off x="643466" y="1727199"/>
            <a:ext cx="11717868" cy="765307"/>
          </a:xfrm>
          <a:prstGeom prst="rect">
            <a:avLst/>
          </a:prstGeom>
        </p:spPr>
        <p:txBody>
          <a:bodyPr anchor="t"/>
          <a:lstStyle>
            <a:lvl1pPr>
              <a:defRPr spc="-119" sz="6000"/>
            </a:lvl1pPr>
          </a:lstStyle>
          <a:p>
            <a:pPr/>
            <a:r>
              <a:t>Slide Title</a:t>
            </a:r>
          </a:p>
        </p:txBody>
      </p:sp>
      <p:sp>
        <p:nvSpPr>
          <p:cNvPr id="80" name="Slide Subtitle"/>
          <p:cNvSpPr txBox="1"/>
          <p:nvPr>
            <p:ph type="body" sz="quarter" idx="21" hasCustomPrompt="1"/>
          </p:nvPr>
        </p:nvSpPr>
        <p:spPr>
          <a:xfrm>
            <a:off x="643466" y="2417046"/>
            <a:ext cx="11717868" cy="498550"/>
          </a:xfrm>
          <a:prstGeom prst="rect">
            <a:avLst/>
          </a:prstGeom>
        </p:spPr>
        <p:txBody>
          <a:bodyPr lIns="24383" tIns="24383" rIns="24383" bIns="24383"/>
          <a:lstStyle>
            <a:lvl1pPr defTabSz="457877">
              <a:defRPr sz="2964"/>
            </a:lvl1pPr>
          </a:lstStyle>
          <a:p>
            <a:pPr/>
            <a:r>
              <a:t>Slide Subtitle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xfrm>
            <a:off x="6380889" y="8167799"/>
            <a:ext cx="236357" cy="22772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xfrm>
            <a:off x="643466" y="1727199"/>
            <a:ext cx="11717868" cy="765388"/>
          </a:xfrm>
          <a:prstGeom prst="rect">
            <a:avLst/>
          </a:prstGeom>
        </p:spPr>
        <p:txBody>
          <a:bodyPr anchor="t"/>
          <a:lstStyle>
            <a:lvl1pPr>
              <a:defRPr spc="-119" sz="6000"/>
            </a:lvl1pPr>
          </a:lstStyle>
          <a:p>
            <a:pPr/>
            <a:r>
              <a:t>Agenda Title</a:t>
            </a:r>
          </a:p>
        </p:txBody>
      </p:sp>
      <p:sp>
        <p:nvSpPr>
          <p:cNvPr id="89" name="Agenda Subtitle"/>
          <p:cNvSpPr txBox="1"/>
          <p:nvPr>
            <p:ph type="body" sz="quarter" idx="21" hasCustomPrompt="1"/>
          </p:nvPr>
        </p:nvSpPr>
        <p:spPr>
          <a:xfrm>
            <a:off x="643466" y="2417046"/>
            <a:ext cx="11717868" cy="498550"/>
          </a:xfrm>
          <a:prstGeom prst="rect">
            <a:avLst/>
          </a:prstGeom>
        </p:spPr>
        <p:txBody>
          <a:bodyPr lIns="24383" tIns="24383" rIns="24383" bIns="24383"/>
          <a:lstStyle>
            <a:lvl1pPr defTabSz="457877">
              <a:defRPr sz="2964"/>
            </a:lvl1pPr>
          </a:lstStyle>
          <a:p>
            <a:pPr/>
            <a:r>
              <a:t>Agenda Subtitle</a:t>
            </a:r>
          </a:p>
        </p:txBody>
      </p:sp>
      <p:sp>
        <p:nvSpPr>
          <p:cNvPr id="90" name="Body Level One…"/>
          <p:cNvSpPr txBox="1"/>
          <p:nvPr>
            <p:ph type="body" idx="1" hasCustomPrompt="1"/>
          </p:nvPr>
        </p:nvSpPr>
        <p:spPr>
          <a:xfrm>
            <a:off x="643466" y="3485069"/>
            <a:ext cx="11717868" cy="4403207"/>
          </a:xfrm>
          <a:prstGeom prst="rect">
            <a:avLst/>
          </a:prstGeom>
        </p:spPr>
        <p:txBody>
          <a:bodyPr/>
          <a:lstStyle>
            <a:lvl1pPr>
              <a:spcBef>
                <a:spcPts val="1200"/>
              </a:spcBef>
              <a:defRPr b="0" spc="-38"/>
            </a:lvl1pPr>
            <a:lvl2pPr>
              <a:spcBef>
                <a:spcPts val="1200"/>
              </a:spcBef>
              <a:defRPr b="0" spc="-38"/>
            </a:lvl2pPr>
            <a:lvl3pPr>
              <a:spcBef>
                <a:spcPts val="1200"/>
              </a:spcBef>
              <a:defRPr b="0" spc="-38"/>
            </a:lvl3pPr>
            <a:lvl4pPr>
              <a:spcBef>
                <a:spcPts val="1200"/>
              </a:spcBef>
              <a:defRPr b="0" spc="-38"/>
            </a:lvl4pPr>
            <a:lvl5pPr>
              <a:spcBef>
                <a:spcPts val="1200"/>
              </a:spcBef>
              <a:defRPr b="0" spc="-38"/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xfrm>
            <a:off x="6380889" y="8167799"/>
            <a:ext cx="236357" cy="22772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esentation Title"/>
          <p:cNvSpPr txBox="1"/>
          <p:nvPr>
            <p:ph type="title" hasCustomPrompt="1"/>
          </p:nvPr>
        </p:nvSpPr>
        <p:spPr>
          <a:xfrm>
            <a:off x="643464" y="2592528"/>
            <a:ext cx="11717870" cy="247904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7093" tIns="27093" rIns="27093" bIns="27093" anchor="b">
            <a:normAutofit fontScale="100000" lnSpcReduction="0"/>
          </a:bodyPr>
          <a:lstStyle/>
          <a:p>
            <a:pPr/>
            <a:r>
              <a:t>Presentation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643466" y="5057528"/>
            <a:ext cx="11717868" cy="101600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7093" tIns="27093" rIns="27093" bIns="27093">
            <a:normAutofit fontScale="100000" lnSpcReduction="0"/>
          </a:bodyPr>
          <a:lstStyle/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84222" y="8167799"/>
            <a:ext cx="236356" cy="227721"/>
          </a:xfrm>
          <a:prstGeom prst="rect">
            <a:avLst/>
          </a:prstGeom>
          <a:ln w="3175">
            <a:miter lim="400000"/>
          </a:ln>
        </p:spPr>
        <p:txBody>
          <a:bodyPr wrap="none" lIns="27093" tIns="27093" rIns="27093" bIns="27093" anchor="b">
            <a:spAutoFit/>
          </a:bodyPr>
          <a:lstStyle>
            <a:lvl1pPr defTabSz="415431">
              <a:defRPr sz="1200"/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64" strike="noStrike" sz="82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64" strike="noStrike" sz="82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64" strike="noStrike" sz="82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64" strike="noStrike" sz="82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64" strike="noStrike" sz="82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64" strike="noStrike" sz="82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64" strike="noStrike" sz="82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64" strike="noStrike" sz="82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64" strike="noStrike" sz="82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0" marR="0" indent="0" algn="l" defTabSz="5870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5870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5870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5870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5870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5870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5870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5870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5870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4154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4154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4154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4154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4154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4154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4154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4154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4154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永活盼望…"/>
          <p:cNvSpPr txBox="1"/>
          <p:nvPr>
            <p:ph type="ctrTitle"/>
          </p:nvPr>
        </p:nvSpPr>
        <p:spPr>
          <a:xfrm>
            <a:off x="643465" y="1771053"/>
            <a:ext cx="11717870" cy="2967052"/>
          </a:xfrm>
          <a:prstGeom prst="rect">
            <a:avLst/>
          </a:prstGeom>
        </p:spPr>
        <p:txBody>
          <a:bodyPr anchor="ctr"/>
          <a:lstStyle/>
          <a:p>
            <a:pPr algn="ctr">
              <a:defRPr spc="-204" sz="10200">
                <a:solidFill>
                  <a:srgbClr val="3E1C26"/>
                </a:solidFill>
              </a:defRPr>
            </a:pPr>
            <a:r>
              <a:t>永活盼望</a:t>
            </a:r>
          </a:p>
          <a:p>
            <a:pPr algn="ctr">
              <a:defRPr>
                <a:solidFill>
                  <a:srgbClr val="3E1C26"/>
                </a:solidFill>
              </a:defRPr>
            </a:pPr>
            <a:r>
              <a:t>Living Hope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lide Number"/>
          <p:cNvSpPr txBox="1"/>
          <p:nvPr>
            <p:ph type="sldNum" sz="quarter" idx="4294967295"/>
          </p:nvPr>
        </p:nvSpPr>
        <p:spPr>
          <a:xfrm>
            <a:off x="12124834" y="9065621"/>
            <a:ext cx="236357" cy="22772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78" name="(会众) 哈利路亚，赞美主给我自由…"/>
          <p:cNvSpPr txBox="1"/>
          <p:nvPr>
            <p:ph type="subTitle" idx="1"/>
          </p:nvPr>
        </p:nvSpPr>
        <p:spPr>
          <a:xfrm>
            <a:off x="598146" y="108008"/>
            <a:ext cx="12049981" cy="8009855"/>
          </a:xfrm>
          <a:prstGeom prst="rect">
            <a:avLst/>
          </a:prstGeom>
        </p:spPr>
        <p:txBody>
          <a:bodyPr/>
          <a:lstStyle/>
          <a:p>
            <a:pPr algn="ctr">
              <a:defRPr sz="6000">
                <a:solidFill>
                  <a:srgbClr val="40251C"/>
                </a:solidFill>
              </a:defRPr>
            </a:pPr>
            <a:r>
              <a:rPr>
                <a:solidFill>
                  <a:schemeClr val="accent5"/>
                </a:solidFill>
              </a:rPr>
              <a:t>(会众)</a:t>
            </a:r>
            <a:r>
              <a:rPr sz="3900"/>
              <a:t> </a:t>
            </a:r>
            <a:r>
              <a:t>哈利路亚，赞美主给我自由</a:t>
            </a:r>
          </a:p>
          <a:p>
            <a:pPr algn="ctr">
              <a:defRPr sz="6000">
                <a:solidFill>
                  <a:srgbClr val="40251C"/>
                </a:solidFill>
              </a:defRPr>
            </a:pPr>
            <a:r>
              <a:t>哈利路亚，祢的名带来拯救</a:t>
            </a:r>
          </a:p>
          <a:p>
            <a:pPr algn="ctr">
              <a:defRPr sz="6000">
                <a:solidFill>
                  <a:srgbClr val="40251C"/>
                </a:solidFill>
              </a:defRPr>
            </a:pPr>
            <a:r>
              <a:t>祢打碎一切枷锁，死亡不再捆绑我</a:t>
            </a:r>
          </a:p>
          <a:p>
            <a:pPr algn="ctr">
              <a:defRPr sz="6000">
                <a:solidFill>
                  <a:srgbClr val="40251C"/>
                </a:solidFill>
              </a:defRPr>
            </a:pPr>
            <a:r>
              <a:t>基督是我，永活盼望</a:t>
            </a:r>
          </a:p>
          <a:p>
            <a:pPr algn="ctr">
              <a:defRPr>
                <a:solidFill>
                  <a:srgbClr val="40251C"/>
                </a:solidFill>
              </a:defRPr>
            </a:pPr>
            <a:r>
              <a:t>Hallelujah, praise the one who set me free</a:t>
            </a:r>
          </a:p>
          <a:p>
            <a:pPr algn="ctr">
              <a:defRPr>
                <a:solidFill>
                  <a:srgbClr val="40251C"/>
                </a:solidFill>
              </a:defRPr>
            </a:pPr>
            <a:r>
              <a:t>Hallelujah, death has lost its grip on me</a:t>
            </a:r>
          </a:p>
          <a:p>
            <a:pPr algn="ctr">
              <a:defRPr>
                <a:solidFill>
                  <a:srgbClr val="40251C"/>
                </a:solidFill>
              </a:defRPr>
            </a:pPr>
            <a:r>
              <a:t>You have broken every chain</a:t>
            </a:r>
          </a:p>
          <a:p>
            <a:pPr algn="ctr">
              <a:defRPr>
                <a:solidFill>
                  <a:srgbClr val="40251C"/>
                </a:solidFill>
              </a:defRPr>
            </a:pPr>
            <a:r>
              <a:t>There’s salvation in your name</a:t>
            </a:r>
          </a:p>
          <a:p>
            <a:pPr algn="ctr">
              <a:defRPr>
                <a:solidFill>
                  <a:srgbClr val="40251C"/>
                </a:solidFill>
              </a:defRPr>
            </a:pPr>
            <a:r>
              <a:t>Jesus Christ, my living hope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lide Number"/>
          <p:cNvSpPr txBox="1"/>
          <p:nvPr>
            <p:ph type="sldNum" sz="quarter" idx="4294967295"/>
          </p:nvPr>
        </p:nvSpPr>
        <p:spPr>
          <a:xfrm>
            <a:off x="12124834" y="9065621"/>
            <a:ext cx="236357" cy="22772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81" name="哈利路亚，赞美主给我自由…"/>
          <p:cNvSpPr txBox="1"/>
          <p:nvPr>
            <p:ph type="subTitle" idx="1"/>
          </p:nvPr>
        </p:nvSpPr>
        <p:spPr>
          <a:xfrm>
            <a:off x="585665" y="145450"/>
            <a:ext cx="12049981" cy="7497078"/>
          </a:xfrm>
          <a:prstGeom prst="rect">
            <a:avLst/>
          </a:prstGeom>
        </p:spPr>
        <p:txBody>
          <a:bodyPr/>
          <a:lstStyle/>
          <a:p>
            <a:pPr algn="ctr" defTabSz="557671">
              <a:defRPr sz="5700">
                <a:solidFill>
                  <a:srgbClr val="40251C"/>
                </a:solidFill>
              </a:defRPr>
            </a:pPr>
            <a:r>
              <a:t>哈利路亚，赞美主给我自由</a:t>
            </a:r>
          </a:p>
          <a:p>
            <a:pPr algn="ctr" defTabSz="557671">
              <a:defRPr sz="5700">
                <a:solidFill>
                  <a:srgbClr val="40251C"/>
                </a:solidFill>
              </a:defRPr>
            </a:pPr>
            <a:r>
              <a:t>哈利路亚，祢的名带来拯救</a:t>
            </a:r>
          </a:p>
          <a:p>
            <a:pPr algn="ctr" defTabSz="557671">
              <a:defRPr sz="5700">
                <a:solidFill>
                  <a:srgbClr val="40251C"/>
                </a:solidFill>
              </a:defRPr>
            </a:pPr>
            <a:r>
              <a:t>祢打碎一切枷锁，死亡不再捆绑我</a:t>
            </a:r>
          </a:p>
          <a:p>
            <a:pPr algn="ctr" defTabSz="557671">
              <a:defRPr sz="5700">
                <a:solidFill>
                  <a:srgbClr val="40251C"/>
                </a:solidFill>
              </a:defRPr>
            </a:pPr>
            <a:r>
              <a:t>基督是我，永活盼望 (x3)</a:t>
            </a:r>
          </a:p>
          <a:p>
            <a:pPr algn="ctr" defTabSz="557671">
              <a:defRPr sz="3609">
                <a:solidFill>
                  <a:srgbClr val="40251C"/>
                </a:solidFill>
              </a:defRPr>
            </a:pPr>
            <a:r>
              <a:t>Hallelujah, praise the one who set me free</a:t>
            </a:r>
          </a:p>
          <a:p>
            <a:pPr algn="ctr" defTabSz="557671">
              <a:defRPr sz="3609">
                <a:solidFill>
                  <a:srgbClr val="40251C"/>
                </a:solidFill>
              </a:defRPr>
            </a:pPr>
            <a:r>
              <a:t>Hallelujah, death has lost its grip on me</a:t>
            </a:r>
          </a:p>
          <a:p>
            <a:pPr algn="ctr" defTabSz="557671">
              <a:defRPr sz="3609">
                <a:solidFill>
                  <a:srgbClr val="40251C"/>
                </a:solidFill>
              </a:defRPr>
            </a:pPr>
            <a:r>
              <a:t>You have broken every chain</a:t>
            </a:r>
          </a:p>
          <a:p>
            <a:pPr algn="ctr" defTabSz="557671">
              <a:defRPr sz="3609">
                <a:solidFill>
                  <a:srgbClr val="40251C"/>
                </a:solidFill>
              </a:defRPr>
            </a:pPr>
            <a:r>
              <a:t>There’s salvation in your name</a:t>
            </a:r>
          </a:p>
          <a:p>
            <a:pPr algn="ctr" defTabSz="557671">
              <a:defRPr sz="3609">
                <a:solidFill>
                  <a:srgbClr val="40251C"/>
                </a:solidFill>
              </a:defRPr>
            </a:pPr>
            <a:r>
              <a:t>Jesus Christ, my living hope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lide Number"/>
          <p:cNvSpPr txBox="1"/>
          <p:nvPr>
            <p:ph type="sldNum" sz="quarter" idx="4294967295"/>
          </p:nvPr>
        </p:nvSpPr>
        <p:spPr>
          <a:xfrm>
            <a:off x="12303235" y="9228861"/>
            <a:ext cx="151622" cy="22772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54" name="罪像道深渊，我与神隔绝…"/>
          <p:cNvSpPr txBox="1"/>
          <p:nvPr>
            <p:ph type="subTitle" idx="1"/>
          </p:nvPr>
        </p:nvSpPr>
        <p:spPr>
          <a:xfrm>
            <a:off x="643466" y="114286"/>
            <a:ext cx="11717868" cy="7910181"/>
          </a:xfrm>
          <a:prstGeom prst="rect">
            <a:avLst/>
          </a:prstGeom>
        </p:spPr>
        <p:txBody>
          <a:bodyPr/>
          <a:lstStyle/>
          <a:p>
            <a:pPr algn="ctr">
              <a:defRPr sz="6000">
                <a:solidFill>
                  <a:srgbClr val="40251C"/>
                </a:solidFill>
              </a:defRPr>
            </a:pPr>
            <a:r>
              <a:t>罪像道深渊，我与神隔绝</a:t>
            </a:r>
          </a:p>
          <a:p>
            <a:pPr algn="ctr">
              <a:defRPr sz="6000">
                <a:solidFill>
                  <a:srgbClr val="40251C"/>
                </a:solidFill>
              </a:defRPr>
            </a:pPr>
            <a:r>
              <a:t>又如一高山，无法翻越</a:t>
            </a:r>
          </a:p>
          <a:p>
            <a:pPr algn="ctr">
              <a:defRPr sz="6000">
                <a:solidFill>
                  <a:srgbClr val="40251C"/>
                </a:solidFill>
              </a:defRPr>
            </a:pPr>
            <a:r>
              <a:t>我在绝望中，举目向高天</a:t>
            </a:r>
          </a:p>
          <a:p>
            <a:pPr algn="ctr">
              <a:defRPr sz="6000">
                <a:solidFill>
                  <a:srgbClr val="40251C"/>
                </a:solidFill>
              </a:defRPr>
            </a:pPr>
            <a:r>
              <a:t>呼喊祢名，入夜不眠</a:t>
            </a:r>
          </a:p>
          <a:p>
            <a:pPr algn="ctr">
              <a:defRPr>
                <a:solidFill>
                  <a:srgbClr val="40251C"/>
                </a:solidFill>
              </a:defRPr>
            </a:pPr>
            <a:r>
              <a:t>How great the chasm that lay between us</a:t>
            </a:r>
          </a:p>
          <a:p>
            <a:pPr algn="ctr">
              <a:defRPr>
                <a:solidFill>
                  <a:srgbClr val="40251C"/>
                </a:solidFill>
              </a:defRPr>
            </a:pPr>
            <a:r>
              <a:t>How high the mountain I could not climb</a:t>
            </a:r>
          </a:p>
          <a:p>
            <a:pPr algn="ctr">
              <a:defRPr>
                <a:solidFill>
                  <a:srgbClr val="40251C"/>
                </a:solidFill>
              </a:defRPr>
            </a:pPr>
            <a:r>
              <a:t>In desperation, I turned to heaven</a:t>
            </a:r>
          </a:p>
          <a:p>
            <a:pPr algn="ctr">
              <a:defRPr>
                <a:solidFill>
                  <a:srgbClr val="40251C"/>
                </a:solidFill>
              </a:defRPr>
            </a:pPr>
            <a:r>
              <a:t>And spoke your name into the night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lide Number"/>
          <p:cNvSpPr txBox="1"/>
          <p:nvPr>
            <p:ph type="sldNum" sz="quarter" idx="4294967295"/>
          </p:nvPr>
        </p:nvSpPr>
        <p:spPr>
          <a:xfrm>
            <a:off x="12167201" y="9011207"/>
            <a:ext cx="151622" cy="22772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57" name="祢的大慈爱，如一道明光，…"/>
          <p:cNvSpPr txBox="1"/>
          <p:nvPr>
            <p:ph type="subTitle" idx="1"/>
          </p:nvPr>
        </p:nvSpPr>
        <p:spPr>
          <a:xfrm>
            <a:off x="643466" y="207317"/>
            <a:ext cx="11717868" cy="7322762"/>
          </a:xfrm>
          <a:prstGeom prst="rect">
            <a:avLst/>
          </a:prstGeom>
        </p:spPr>
        <p:txBody>
          <a:bodyPr/>
          <a:lstStyle/>
          <a:p>
            <a:pPr algn="ctr">
              <a:defRPr sz="3900">
                <a:solidFill>
                  <a:srgbClr val="40251C"/>
                </a:solidFill>
              </a:defRPr>
            </a:pPr>
            <a:r>
              <a:rPr sz="6000"/>
              <a:t>祢的大慈爱，如一道明光，</a:t>
            </a:r>
          </a:p>
          <a:p>
            <a:pPr algn="ctr">
              <a:defRPr sz="6000">
                <a:solidFill>
                  <a:srgbClr val="40251C"/>
                </a:solidFill>
              </a:defRPr>
            </a:pPr>
            <a:r>
              <a:t>透进我黑暗的心房</a:t>
            </a:r>
          </a:p>
          <a:p>
            <a:pPr algn="ctr">
              <a:defRPr sz="6000">
                <a:solidFill>
                  <a:srgbClr val="40251C"/>
                </a:solidFill>
              </a:defRPr>
            </a:pPr>
            <a:r>
              <a:t>祢大工成就，结局已稳当， </a:t>
            </a:r>
          </a:p>
          <a:p>
            <a:pPr algn="ctr">
              <a:defRPr sz="6000">
                <a:solidFill>
                  <a:srgbClr val="40251C"/>
                </a:solidFill>
              </a:defRPr>
            </a:pPr>
            <a:r>
              <a:t>基督是我，永活盼望</a:t>
            </a:r>
          </a:p>
          <a:p>
            <a:pPr algn="ctr">
              <a:defRPr>
                <a:solidFill>
                  <a:srgbClr val="40251C"/>
                </a:solidFill>
              </a:defRPr>
            </a:pPr>
            <a:r>
              <a:t>Through the darkness Your loving kindness</a:t>
            </a:r>
          </a:p>
          <a:p>
            <a:pPr algn="ctr">
              <a:defRPr>
                <a:solidFill>
                  <a:srgbClr val="40251C"/>
                </a:solidFill>
              </a:defRPr>
            </a:pPr>
            <a:r>
              <a:t>Tore through the shadows of my soul</a:t>
            </a:r>
          </a:p>
          <a:p>
            <a:pPr algn="ctr">
              <a:defRPr>
                <a:solidFill>
                  <a:srgbClr val="40251C"/>
                </a:solidFill>
              </a:defRPr>
            </a:pPr>
            <a:r>
              <a:t>The work is finished, the end is written</a:t>
            </a:r>
          </a:p>
          <a:p>
            <a:pPr algn="ctr">
              <a:defRPr>
                <a:solidFill>
                  <a:srgbClr val="40251C"/>
                </a:solidFill>
              </a:defRPr>
            </a:pPr>
            <a:r>
              <a:t>Jesus Christ, my living hope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lide Number"/>
          <p:cNvSpPr txBox="1"/>
          <p:nvPr>
            <p:ph type="sldNum" sz="quarter" idx="4294967295"/>
          </p:nvPr>
        </p:nvSpPr>
        <p:spPr>
          <a:xfrm>
            <a:off x="12303235" y="9147240"/>
            <a:ext cx="151622" cy="22772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60" name="何等大慈爱，有谁能想象？…"/>
          <p:cNvSpPr txBox="1"/>
          <p:nvPr>
            <p:ph type="subTitle" idx="1"/>
          </p:nvPr>
        </p:nvSpPr>
        <p:spPr>
          <a:xfrm>
            <a:off x="743311" y="105013"/>
            <a:ext cx="11717868" cy="7550040"/>
          </a:xfrm>
          <a:prstGeom prst="rect">
            <a:avLst/>
          </a:prstGeom>
        </p:spPr>
        <p:txBody>
          <a:bodyPr/>
          <a:lstStyle/>
          <a:p>
            <a:pPr algn="ctr">
              <a:defRPr sz="6000">
                <a:solidFill>
                  <a:srgbClr val="40251C"/>
                </a:solidFill>
              </a:defRPr>
            </a:pPr>
            <a:r>
              <a:t>何等大慈爱，有谁能想象？</a:t>
            </a:r>
          </a:p>
          <a:p>
            <a:pPr algn="ctr">
              <a:defRPr sz="6000">
                <a:solidFill>
                  <a:srgbClr val="40251C"/>
                </a:solidFill>
              </a:defRPr>
            </a:pPr>
            <a:r>
              <a:t>无边的恩典，谁能度量？</a:t>
            </a:r>
          </a:p>
          <a:p>
            <a:pPr algn="ctr">
              <a:defRPr sz="6000">
                <a:solidFill>
                  <a:srgbClr val="40251C"/>
                </a:solidFill>
              </a:defRPr>
            </a:pPr>
            <a:r>
              <a:t>永恒的真神，离荣美天家，</a:t>
            </a:r>
          </a:p>
          <a:p>
            <a:pPr algn="ctr">
              <a:defRPr sz="6000">
                <a:solidFill>
                  <a:srgbClr val="40251C"/>
                </a:solidFill>
              </a:defRPr>
            </a:pPr>
            <a:r>
              <a:t>为我过犯担负代价</a:t>
            </a:r>
          </a:p>
          <a:p>
            <a:pPr algn="ctr">
              <a:defRPr>
                <a:solidFill>
                  <a:srgbClr val="40251C"/>
                </a:solidFill>
              </a:defRPr>
            </a:pPr>
            <a:r>
              <a:t>Who could imagine so great a mercy?</a:t>
            </a:r>
          </a:p>
          <a:p>
            <a:pPr algn="ctr">
              <a:defRPr>
                <a:solidFill>
                  <a:srgbClr val="40251C"/>
                </a:solidFill>
              </a:defRPr>
            </a:pPr>
            <a:r>
              <a:t>What heart could fathom such boundless grace?</a:t>
            </a:r>
          </a:p>
          <a:p>
            <a:pPr algn="ctr">
              <a:defRPr>
                <a:solidFill>
                  <a:srgbClr val="40251C"/>
                </a:solidFill>
              </a:defRPr>
            </a:pPr>
            <a:r>
              <a:t>The God of ages stepped down from glory</a:t>
            </a:r>
          </a:p>
          <a:p>
            <a:pPr algn="ctr">
              <a:defRPr>
                <a:solidFill>
                  <a:srgbClr val="40251C"/>
                </a:solidFill>
              </a:defRPr>
            </a:pPr>
            <a:r>
              <a:t>To wear my sin and bear my shame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lide Number"/>
          <p:cNvSpPr txBox="1"/>
          <p:nvPr>
            <p:ph type="sldNum" sz="quarter" idx="4294967295"/>
          </p:nvPr>
        </p:nvSpPr>
        <p:spPr>
          <a:xfrm>
            <a:off x="12194408" y="9092827"/>
            <a:ext cx="151622" cy="22772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63" name="十架上宝血，宣告祂宽恕，…"/>
          <p:cNvSpPr txBox="1"/>
          <p:nvPr>
            <p:ph type="subTitle" idx="1"/>
          </p:nvPr>
        </p:nvSpPr>
        <p:spPr>
          <a:xfrm>
            <a:off x="643466" y="197974"/>
            <a:ext cx="11717868" cy="7149105"/>
          </a:xfrm>
          <a:prstGeom prst="rect">
            <a:avLst/>
          </a:prstGeom>
        </p:spPr>
        <p:txBody>
          <a:bodyPr/>
          <a:lstStyle/>
          <a:p>
            <a:pPr algn="ctr">
              <a:defRPr sz="6000">
                <a:solidFill>
                  <a:srgbClr val="40251C"/>
                </a:solidFill>
              </a:defRPr>
            </a:pPr>
            <a:r>
              <a:t>十架上宝血，宣告祂宽恕，</a:t>
            </a:r>
          </a:p>
          <a:p>
            <a:pPr algn="ctr">
              <a:defRPr sz="6000">
                <a:solidFill>
                  <a:srgbClr val="40251C"/>
                </a:solidFill>
              </a:defRPr>
            </a:pPr>
            <a:r>
              <a:t>宇宙主称我为儿女</a:t>
            </a:r>
          </a:p>
          <a:p>
            <a:pPr algn="ctr">
              <a:defRPr sz="6000">
                <a:solidFill>
                  <a:srgbClr val="40251C"/>
                </a:solidFill>
              </a:defRPr>
            </a:pPr>
            <a:r>
              <a:t>荣美的救主，我永远归属</a:t>
            </a:r>
          </a:p>
          <a:p>
            <a:pPr algn="ctr">
              <a:defRPr sz="6000">
                <a:solidFill>
                  <a:srgbClr val="40251C"/>
                </a:solidFill>
              </a:defRPr>
            </a:pPr>
            <a:r>
              <a:t>基督是我，永活盼望</a:t>
            </a:r>
          </a:p>
          <a:p>
            <a:pPr algn="ctr">
              <a:defRPr>
                <a:solidFill>
                  <a:srgbClr val="40251C"/>
                </a:solidFill>
              </a:defRPr>
            </a:pPr>
            <a:r>
              <a:t>The cross has spoken, I am forgiven</a:t>
            </a:r>
          </a:p>
          <a:p>
            <a:pPr algn="ctr">
              <a:defRPr>
                <a:solidFill>
                  <a:srgbClr val="40251C"/>
                </a:solidFill>
              </a:defRPr>
            </a:pPr>
            <a:r>
              <a:t>The King of Kings calls me His own</a:t>
            </a:r>
          </a:p>
          <a:p>
            <a:pPr algn="ctr">
              <a:defRPr>
                <a:solidFill>
                  <a:srgbClr val="40251C"/>
                </a:solidFill>
              </a:defRPr>
            </a:pPr>
            <a:r>
              <a:t>Beautiful Savior, I’m yours forever</a:t>
            </a:r>
          </a:p>
          <a:p>
            <a:pPr algn="ctr">
              <a:defRPr>
                <a:solidFill>
                  <a:srgbClr val="40251C"/>
                </a:solidFill>
              </a:defRPr>
            </a:pPr>
            <a:r>
              <a:t>Jesus Christ, my living hope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lide Number"/>
          <p:cNvSpPr txBox="1"/>
          <p:nvPr>
            <p:ph type="sldNum" sz="quarter" idx="4294967295"/>
          </p:nvPr>
        </p:nvSpPr>
        <p:spPr>
          <a:xfrm>
            <a:off x="12167201" y="9065621"/>
            <a:ext cx="151622" cy="22772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66" name="哈利路亚，赞美主给我自由…"/>
          <p:cNvSpPr txBox="1"/>
          <p:nvPr>
            <p:ph type="subTitle" idx="1"/>
          </p:nvPr>
        </p:nvSpPr>
        <p:spPr>
          <a:xfrm>
            <a:off x="573185" y="195372"/>
            <a:ext cx="12049981" cy="7673805"/>
          </a:xfrm>
          <a:prstGeom prst="rect">
            <a:avLst/>
          </a:prstGeom>
        </p:spPr>
        <p:txBody>
          <a:bodyPr/>
          <a:lstStyle/>
          <a:p>
            <a:pPr algn="ctr" defTabSz="575281">
              <a:defRPr sz="5880">
                <a:solidFill>
                  <a:srgbClr val="40251C"/>
                </a:solidFill>
              </a:defRPr>
            </a:pPr>
            <a:r>
              <a:t>哈利路亚，赞美主给我自由</a:t>
            </a:r>
          </a:p>
          <a:p>
            <a:pPr algn="ctr" defTabSz="575281">
              <a:defRPr sz="5880">
                <a:solidFill>
                  <a:srgbClr val="40251C"/>
                </a:solidFill>
              </a:defRPr>
            </a:pPr>
            <a:r>
              <a:t>哈利路亚，祢的名带来拯救</a:t>
            </a:r>
          </a:p>
          <a:p>
            <a:pPr algn="ctr" defTabSz="575281">
              <a:defRPr sz="5880">
                <a:solidFill>
                  <a:srgbClr val="40251C"/>
                </a:solidFill>
              </a:defRPr>
            </a:pPr>
            <a:r>
              <a:t>祢打碎一切枷锁，死亡不再捆绑我</a:t>
            </a:r>
          </a:p>
          <a:p>
            <a:pPr algn="ctr" defTabSz="575281">
              <a:defRPr sz="5880">
                <a:solidFill>
                  <a:srgbClr val="40251C"/>
                </a:solidFill>
              </a:defRPr>
            </a:pPr>
            <a:r>
              <a:t>基督是我，永活盼望</a:t>
            </a:r>
          </a:p>
          <a:p>
            <a:pPr algn="ctr" defTabSz="575281">
              <a:defRPr sz="3724">
                <a:solidFill>
                  <a:srgbClr val="40251C"/>
                </a:solidFill>
              </a:defRPr>
            </a:pPr>
            <a:r>
              <a:t>Hallelujah, praise the one who set me free</a:t>
            </a:r>
          </a:p>
          <a:p>
            <a:pPr algn="ctr" defTabSz="575281">
              <a:defRPr sz="3724">
                <a:solidFill>
                  <a:srgbClr val="40251C"/>
                </a:solidFill>
              </a:defRPr>
            </a:pPr>
            <a:r>
              <a:t>Hallelujah, death has lost its grip on me</a:t>
            </a:r>
          </a:p>
          <a:p>
            <a:pPr algn="ctr" defTabSz="575281">
              <a:defRPr sz="3724">
                <a:solidFill>
                  <a:srgbClr val="40251C"/>
                </a:solidFill>
              </a:defRPr>
            </a:pPr>
            <a:r>
              <a:t>You have broken every chain</a:t>
            </a:r>
          </a:p>
          <a:p>
            <a:pPr algn="ctr" defTabSz="575281">
              <a:defRPr sz="3724">
                <a:solidFill>
                  <a:srgbClr val="40251C"/>
                </a:solidFill>
              </a:defRPr>
            </a:pPr>
            <a:r>
              <a:t>There’s salvation in your name</a:t>
            </a:r>
          </a:p>
          <a:p>
            <a:pPr algn="ctr" defTabSz="575281">
              <a:defRPr sz="3724">
                <a:solidFill>
                  <a:srgbClr val="40251C"/>
                </a:solidFill>
              </a:defRPr>
            </a:pPr>
            <a:r>
              <a:t>Jesus Christ, my living hope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lide Number"/>
          <p:cNvSpPr txBox="1"/>
          <p:nvPr>
            <p:ph type="sldNum" sz="quarter" idx="4294967295"/>
          </p:nvPr>
        </p:nvSpPr>
        <p:spPr>
          <a:xfrm>
            <a:off x="12167201" y="9065621"/>
            <a:ext cx="151622" cy="22772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69" name="哈利路亚，赞美主给我自由…"/>
          <p:cNvSpPr txBox="1"/>
          <p:nvPr>
            <p:ph type="subTitle" idx="1"/>
          </p:nvPr>
        </p:nvSpPr>
        <p:spPr>
          <a:xfrm>
            <a:off x="610627" y="108008"/>
            <a:ext cx="12049981" cy="7822451"/>
          </a:xfrm>
          <a:prstGeom prst="rect">
            <a:avLst/>
          </a:prstGeom>
        </p:spPr>
        <p:txBody>
          <a:bodyPr/>
          <a:lstStyle/>
          <a:p>
            <a:pPr algn="ctr">
              <a:defRPr sz="6000">
                <a:solidFill>
                  <a:srgbClr val="40251C"/>
                </a:solidFill>
              </a:defRPr>
            </a:pPr>
            <a:r>
              <a:t>哈利路亚，赞美主给我自由</a:t>
            </a:r>
          </a:p>
          <a:p>
            <a:pPr algn="ctr">
              <a:defRPr sz="6000">
                <a:solidFill>
                  <a:srgbClr val="40251C"/>
                </a:solidFill>
              </a:defRPr>
            </a:pPr>
            <a:r>
              <a:t>哈利路亚，祢的名带来拯救</a:t>
            </a:r>
          </a:p>
          <a:p>
            <a:pPr algn="ctr">
              <a:defRPr sz="6000">
                <a:solidFill>
                  <a:srgbClr val="40251C"/>
                </a:solidFill>
              </a:defRPr>
            </a:pPr>
            <a:r>
              <a:t>祢打碎一切枷锁，死亡不再捆绑我</a:t>
            </a:r>
          </a:p>
          <a:p>
            <a:pPr algn="ctr">
              <a:defRPr sz="6000">
                <a:solidFill>
                  <a:srgbClr val="40251C"/>
                </a:solidFill>
              </a:defRPr>
            </a:pPr>
            <a:r>
              <a:t>基督是我，永活盼望</a:t>
            </a:r>
          </a:p>
          <a:p>
            <a:pPr algn="ctr">
              <a:defRPr>
                <a:solidFill>
                  <a:srgbClr val="40251C"/>
                </a:solidFill>
              </a:defRPr>
            </a:pPr>
            <a:r>
              <a:t>Hallelujah, praise the one who set me free</a:t>
            </a:r>
          </a:p>
          <a:p>
            <a:pPr algn="ctr">
              <a:defRPr>
                <a:solidFill>
                  <a:srgbClr val="40251C"/>
                </a:solidFill>
              </a:defRPr>
            </a:pPr>
            <a:r>
              <a:t>Hallelujah, death has lost its grip on me</a:t>
            </a:r>
          </a:p>
          <a:p>
            <a:pPr algn="ctr">
              <a:defRPr>
                <a:solidFill>
                  <a:srgbClr val="40251C"/>
                </a:solidFill>
              </a:defRPr>
            </a:pPr>
            <a:r>
              <a:t>You have broken every chain</a:t>
            </a:r>
          </a:p>
          <a:p>
            <a:pPr algn="ctr">
              <a:defRPr>
                <a:solidFill>
                  <a:srgbClr val="40251C"/>
                </a:solidFill>
              </a:defRPr>
            </a:pPr>
            <a:r>
              <a:t>There’s salvation in your name</a:t>
            </a:r>
          </a:p>
          <a:p>
            <a:pPr algn="ctr">
              <a:defRPr>
                <a:solidFill>
                  <a:srgbClr val="40251C"/>
                </a:solidFill>
              </a:defRPr>
            </a:pPr>
            <a:r>
              <a:t>Jesus Christ, my living hope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lide Number"/>
          <p:cNvSpPr txBox="1"/>
          <p:nvPr>
            <p:ph type="sldNum" sz="quarter" idx="4294967295"/>
          </p:nvPr>
        </p:nvSpPr>
        <p:spPr>
          <a:xfrm>
            <a:off x="12248822" y="9092827"/>
            <a:ext cx="151622" cy="22772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72" name="那荣耀清晨，救赎工完成…"/>
          <p:cNvSpPr txBox="1"/>
          <p:nvPr>
            <p:ph type="subTitle" idx="1"/>
          </p:nvPr>
        </p:nvSpPr>
        <p:spPr>
          <a:xfrm>
            <a:off x="643466" y="207297"/>
            <a:ext cx="11717868" cy="7559263"/>
          </a:xfrm>
          <a:prstGeom prst="rect">
            <a:avLst/>
          </a:prstGeom>
        </p:spPr>
        <p:txBody>
          <a:bodyPr/>
          <a:lstStyle/>
          <a:p>
            <a:pPr algn="ctr">
              <a:defRPr sz="6000">
                <a:solidFill>
                  <a:srgbClr val="40251C"/>
                </a:solidFill>
              </a:defRPr>
            </a:pPr>
            <a:r>
              <a:t>那荣耀清晨，救赎工完成</a:t>
            </a:r>
          </a:p>
          <a:p>
            <a:pPr algn="ctr">
              <a:defRPr sz="6000">
                <a:solidFill>
                  <a:srgbClr val="40251C"/>
                </a:solidFill>
              </a:defRPr>
            </a:pPr>
            <a:r>
              <a:t>复活的基督，走出坟墓</a:t>
            </a:r>
          </a:p>
          <a:p>
            <a:pPr algn="ctr">
              <a:defRPr sz="6000">
                <a:solidFill>
                  <a:srgbClr val="40251C"/>
                </a:solidFill>
              </a:defRPr>
            </a:pPr>
            <a:r>
              <a:t>祂打破寂静，宣告神得胜，</a:t>
            </a:r>
          </a:p>
          <a:p>
            <a:pPr algn="ctr">
              <a:defRPr sz="6000">
                <a:solidFill>
                  <a:srgbClr val="40251C"/>
                </a:solidFill>
              </a:defRPr>
            </a:pPr>
            <a:r>
              <a:t>死亡毒钩已被去除</a:t>
            </a:r>
          </a:p>
          <a:p>
            <a:pPr algn="ctr">
              <a:defRPr>
                <a:solidFill>
                  <a:srgbClr val="40251C"/>
                </a:solidFill>
              </a:defRPr>
            </a:pPr>
            <a:r>
              <a:t>Then came the morning that sealed the promise</a:t>
            </a:r>
          </a:p>
          <a:p>
            <a:pPr algn="ctr">
              <a:defRPr>
                <a:solidFill>
                  <a:srgbClr val="40251C"/>
                </a:solidFill>
              </a:defRPr>
            </a:pPr>
            <a:r>
              <a:t>Your buried body began to breathe</a:t>
            </a:r>
          </a:p>
          <a:p>
            <a:pPr algn="ctr">
              <a:defRPr>
                <a:solidFill>
                  <a:srgbClr val="40251C"/>
                </a:solidFill>
              </a:defRPr>
            </a:pPr>
            <a:r>
              <a:t>Out of the silence, the roaring lion</a:t>
            </a:r>
          </a:p>
          <a:p>
            <a:pPr algn="ctr">
              <a:defRPr>
                <a:solidFill>
                  <a:srgbClr val="40251C"/>
                </a:solidFill>
              </a:defRPr>
            </a:pPr>
            <a:r>
              <a:t>Declared the grave has no claim on me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lide Number"/>
          <p:cNvSpPr txBox="1"/>
          <p:nvPr>
            <p:ph type="sldNum" sz="quarter" idx="4294967295"/>
          </p:nvPr>
        </p:nvSpPr>
        <p:spPr>
          <a:xfrm>
            <a:off x="12303235" y="8984000"/>
            <a:ext cx="151622" cy="22772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75" name="那荣耀清晨，救赎工完成…"/>
          <p:cNvSpPr txBox="1"/>
          <p:nvPr>
            <p:ph type="subTitle" idx="1"/>
          </p:nvPr>
        </p:nvSpPr>
        <p:spPr>
          <a:xfrm>
            <a:off x="643466" y="-2256"/>
            <a:ext cx="11717868" cy="7856915"/>
          </a:xfrm>
          <a:prstGeom prst="rect">
            <a:avLst/>
          </a:prstGeom>
        </p:spPr>
        <p:txBody>
          <a:bodyPr/>
          <a:lstStyle/>
          <a:p>
            <a:pPr algn="ctr" defTabSz="557671">
              <a:defRPr sz="5700">
                <a:solidFill>
                  <a:srgbClr val="40251C"/>
                </a:solidFill>
              </a:defRPr>
            </a:pPr>
            <a:r>
              <a:t>那荣耀清晨，救赎工完成</a:t>
            </a:r>
          </a:p>
          <a:p>
            <a:pPr algn="ctr" defTabSz="557671">
              <a:defRPr sz="5700">
                <a:solidFill>
                  <a:srgbClr val="40251C"/>
                </a:solidFill>
              </a:defRPr>
            </a:pPr>
            <a:r>
              <a:t>复活的基督，走出坟墓</a:t>
            </a:r>
          </a:p>
          <a:p>
            <a:pPr algn="ctr" defTabSz="557671">
              <a:defRPr sz="5700">
                <a:solidFill>
                  <a:srgbClr val="40251C"/>
                </a:solidFill>
              </a:defRPr>
            </a:pPr>
            <a:r>
              <a:t>祂打破寂静，宣告神得胜，</a:t>
            </a:r>
          </a:p>
          <a:p>
            <a:pPr algn="ctr" defTabSz="557671">
              <a:defRPr sz="5700">
                <a:solidFill>
                  <a:srgbClr val="40251C"/>
                </a:solidFill>
              </a:defRPr>
            </a:pPr>
            <a:r>
              <a:t>死亡毒钩已被去除</a:t>
            </a:r>
          </a:p>
          <a:p>
            <a:pPr algn="ctr" defTabSz="557671">
              <a:defRPr sz="5700">
                <a:solidFill>
                  <a:srgbClr val="40251C"/>
                </a:solidFill>
              </a:defRPr>
            </a:pPr>
            <a:r>
              <a:t>耶稣已得一切胜利</a:t>
            </a:r>
          </a:p>
          <a:p>
            <a:pPr algn="ctr" defTabSz="557671">
              <a:defRPr sz="3609">
                <a:solidFill>
                  <a:srgbClr val="40251C"/>
                </a:solidFill>
              </a:defRPr>
            </a:pPr>
            <a:r>
              <a:t>Then came the morning that sealed the promise</a:t>
            </a:r>
          </a:p>
          <a:p>
            <a:pPr algn="ctr" defTabSz="557671">
              <a:defRPr sz="3609">
                <a:solidFill>
                  <a:srgbClr val="40251C"/>
                </a:solidFill>
              </a:defRPr>
            </a:pPr>
            <a:r>
              <a:t>Your buried body began to breathe</a:t>
            </a:r>
          </a:p>
          <a:p>
            <a:pPr algn="ctr" defTabSz="557671">
              <a:defRPr sz="3609">
                <a:solidFill>
                  <a:srgbClr val="40251C"/>
                </a:solidFill>
              </a:defRPr>
            </a:pPr>
            <a:r>
              <a:t>Out of the silence, the roaring lion</a:t>
            </a:r>
          </a:p>
          <a:p>
            <a:pPr algn="ctr" defTabSz="557671">
              <a:defRPr sz="3609">
                <a:solidFill>
                  <a:srgbClr val="40251C"/>
                </a:solidFill>
              </a:defRPr>
            </a:pPr>
            <a:r>
              <a:t>Declared the grave has no claim on me</a:t>
            </a:r>
          </a:p>
          <a:p>
            <a:pPr algn="ctr" defTabSz="557671">
              <a:defRPr sz="3609">
                <a:solidFill>
                  <a:srgbClr val="40251C"/>
                </a:solidFill>
              </a:defRPr>
            </a:pPr>
            <a:r>
              <a:t>Jesus yours in the victory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7093" tIns="27093" rIns="27093" bIns="27093" numCol="1" spcCol="38100" rtlCol="0" anchor="ctr" upright="0">
        <a:spAutoFit/>
      </a:bodyPr>
      <a:lstStyle>
        <a:defPPr marL="0" marR="0" indent="0" algn="ctr" defTabSz="58702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7093" tIns="27093" rIns="27093" bIns="27093" numCol="1" spcCol="38100" rtlCol="0" anchor="ctr" upright="0">
        <a:spAutoFit/>
      </a:bodyPr>
      <a:lstStyle>
        <a:defPPr marL="0" marR="0" indent="0" algn="ctr" defTabSz="173393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7093" tIns="27093" rIns="27093" bIns="27093" numCol="1" spcCol="38100" rtlCol="0" anchor="ctr" upright="0">
        <a:spAutoFit/>
      </a:bodyPr>
      <a:lstStyle>
        <a:defPPr marL="0" marR="0" indent="0" algn="ctr" defTabSz="58702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7093" tIns="27093" rIns="27093" bIns="27093" numCol="1" spcCol="38100" rtlCol="0" anchor="ctr" upright="0">
        <a:spAutoFit/>
      </a:bodyPr>
      <a:lstStyle>
        <a:defPPr marL="0" marR="0" indent="0" algn="ctr" defTabSz="173393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